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9" r:id="rId3"/>
    <p:sldId id="268" r:id="rId4"/>
    <p:sldId id="278" r:id="rId5"/>
    <p:sldId id="270" r:id="rId6"/>
    <p:sldId id="271" r:id="rId7"/>
    <p:sldId id="273" r:id="rId8"/>
    <p:sldId id="274" r:id="rId9"/>
    <p:sldId id="276" r:id="rId10"/>
    <p:sldId id="277" r:id="rId11"/>
  </p:sldIdLst>
  <p:sldSz cx="9906000" cy="6858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D2D057F-8D54-4329-AA90-B0690BA1B8D4}">
          <p14:sldIdLst>
            <p14:sldId id="263"/>
            <p14:sldId id="269"/>
            <p14:sldId id="268"/>
            <p14:sldId id="278"/>
            <p14:sldId id="270"/>
            <p14:sldId id="271"/>
            <p14:sldId id="273"/>
            <p14:sldId id="274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8A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2857" autoAdjust="0"/>
  </p:normalViewPr>
  <p:slideViewPr>
    <p:cSldViewPr>
      <p:cViewPr varScale="1">
        <p:scale>
          <a:sx n="69" d="100"/>
          <a:sy n="69" d="100"/>
        </p:scale>
        <p:origin x="936" y="3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0490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6456" y="1340768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Чешир\ПОЛИТЕН-ФОТО\Герб ТОГУ бел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16632"/>
            <a:ext cx="995580" cy="11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143241" y="258145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ТИХООКЕАНСКИЙ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ГОСУДАРСТВЕННЫЙ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УНИВЕРСИТЕТ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3910" y="0"/>
            <a:ext cx="888209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sz="2000" b="1" cap="all" dirty="0">
                <a:latin typeface="Times New Roman" pitchFamily="18" charset="0"/>
                <a:cs typeface="Times New Roman" pitchFamily="18" charset="0"/>
              </a:rPr>
              <a:t>министерство НАУКИ и высшего образования российской федерации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«Тихоокеанский государственный университет»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dirty="0">
                <a:latin typeface="Times New Roman"/>
                <a:cs typeface="Times New Roman"/>
              </a:rPr>
              <a:t>ВЫПУСКНАЯ КВАЛИФИКАЦИОННАЯ РАБОТА</a:t>
            </a:r>
            <a:endParaRPr lang="ru-RU" dirty="0"/>
          </a:p>
          <a:p>
            <a:endParaRPr lang="ru-RU" sz="1600" dirty="0"/>
          </a:p>
          <a:p>
            <a:endParaRPr lang="ru-RU" sz="1600" dirty="0">
              <a:latin typeface="Myriad Pro" pitchFamily="34" charset="0"/>
            </a:endParaRPr>
          </a:p>
          <a:p>
            <a:endParaRPr lang="ru-RU" sz="1600" dirty="0">
              <a:latin typeface="Myriad Pro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5886" y="4152453"/>
            <a:ext cx="888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Times New Roman" pitchFamily="18" charset="0"/>
                <a:cs typeface="Times New Roman" pitchFamily="18" charset="0"/>
              </a:rPr>
              <a:t>Институт: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Политехнический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8304" y="4521785"/>
            <a:ext cx="8643998" cy="13388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u="sng" dirty="0">
                <a:latin typeface="Times New Roman" pitchFamily="18" charset="0"/>
                <a:cs typeface="Times New Roman" pitchFamily="18" charset="0"/>
              </a:rPr>
              <a:t>Высшая школа</a:t>
            </a:r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Кибернетики и цифровых технологий</a:t>
            </a:r>
          </a:p>
          <a:p>
            <a:pPr>
              <a:lnSpc>
                <a:spcPct val="150000"/>
              </a:lnSpc>
            </a:pPr>
            <a:r>
              <a:rPr lang="ru-RU" b="1" u="sng" dirty="0">
                <a:latin typeface="Times New Roman"/>
                <a:cs typeface="Times New Roman"/>
              </a:rPr>
              <a:t>Направление</a:t>
            </a:r>
            <a:r>
              <a:rPr lang="en-US" b="1" u="sng" dirty="0">
                <a:latin typeface="Times New Roman"/>
                <a:cs typeface="Times New Roman"/>
              </a:rPr>
              <a:t>:</a:t>
            </a:r>
            <a:r>
              <a:rPr lang="ru-RU" b="1" dirty="0">
                <a:latin typeface="Times New Roman"/>
                <a:cs typeface="Times New Roman"/>
              </a:rPr>
              <a:t> 09.03.01 Информатика и вычислительная техника</a:t>
            </a:r>
          </a:p>
          <a:p>
            <a:pPr>
              <a:lnSpc>
                <a:spcPct val="150000"/>
              </a:lnSpc>
            </a:pPr>
            <a:r>
              <a:rPr lang="ru-RU" b="1" u="sng" dirty="0">
                <a:latin typeface="Times New Roman"/>
                <a:cs typeface="Times New Roman"/>
              </a:rPr>
              <a:t>Профиль</a:t>
            </a:r>
            <a:r>
              <a:rPr lang="en-US" b="1" u="sng" dirty="0">
                <a:latin typeface="Times New Roman"/>
                <a:cs typeface="Times New Roman"/>
              </a:rPr>
              <a:t>:</a:t>
            </a:r>
            <a:r>
              <a:rPr lang="ru-RU" b="1" dirty="0">
                <a:latin typeface="Times New Roman"/>
                <a:cs typeface="Times New Roman"/>
              </a:rPr>
              <a:t> Компьютерные сети и телекоммуникации</a:t>
            </a:r>
            <a:endParaRPr lang="ru-RU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176153" y="1954723"/>
            <a:ext cx="864436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b="1" dirty="0">
                <a:latin typeface="Times New Roman"/>
                <a:cs typeface="Times New Roman"/>
              </a:rPr>
              <a:t>        </a:t>
            </a:r>
            <a:endParaRPr lang="ru-RU" dirty="0"/>
          </a:p>
          <a:p>
            <a:pPr algn="ctr"/>
            <a:endParaRPr lang="en-US" sz="2400" b="1" cap="all" dirty="0">
              <a:latin typeface="Times New Roman"/>
              <a:cs typeface="Times New Roman"/>
            </a:endParaRPr>
          </a:p>
          <a:p>
            <a:pPr algn="ctr"/>
            <a:r>
              <a:rPr lang="ru-RU" sz="2400" b="1" cap="all" dirty="0">
                <a:latin typeface="Times New Roman"/>
                <a:ea typeface="+mn-lt"/>
                <a:cs typeface="Times New Roman"/>
              </a:rPr>
              <a:t>Разработка микропроцессорной  системы для строительного 3</a:t>
            </a:r>
            <a:r>
              <a:rPr lang="en-US" sz="2400" b="1" cap="all" dirty="0">
                <a:latin typeface="Times New Roman"/>
                <a:ea typeface="+mn-lt"/>
                <a:cs typeface="Times New Roman"/>
              </a:rPr>
              <a:t>D-</a:t>
            </a:r>
            <a:r>
              <a:rPr lang="ru-RU" sz="2400" b="1" cap="all" dirty="0">
                <a:latin typeface="Times New Roman"/>
                <a:ea typeface="+mn-lt"/>
                <a:cs typeface="Times New Roman"/>
              </a:rPr>
              <a:t>принтера</a:t>
            </a:r>
            <a:endParaRPr lang="ru-RU" sz="2400" b="1" dirty="0">
              <a:latin typeface="Times New Roman"/>
              <a:ea typeface="+mn-lt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8304" y="5777926"/>
            <a:ext cx="8960067" cy="8735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u="sng" dirty="0">
                <a:latin typeface="Times New Roman"/>
                <a:cs typeface="Times New Roman"/>
              </a:rPr>
              <a:t>Выполнил:</a:t>
            </a:r>
            <a:r>
              <a:rPr lang="ru-RU" b="1" dirty="0">
                <a:latin typeface="Times New Roman"/>
                <a:cs typeface="Times New Roman"/>
              </a:rPr>
              <a:t> студент группы КСТ(б)-11 Шушаков Андрей Андреевич</a:t>
            </a:r>
            <a:endParaRPr lang="ru-RU" b="1" dirty="0"/>
          </a:p>
          <a:p>
            <a:pPr>
              <a:lnSpc>
                <a:spcPct val="150000"/>
              </a:lnSpc>
            </a:pPr>
            <a:r>
              <a:rPr lang="ru-RU" b="1" u="sng" dirty="0">
                <a:latin typeface="Times New Roman"/>
                <a:cs typeface="Times New Roman"/>
              </a:rPr>
              <a:t>Руководитель работы</a:t>
            </a:r>
            <a:r>
              <a:rPr lang="en-US" b="1" u="sng" dirty="0">
                <a:latin typeface="Times New Roman"/>
                <a:cs typeface="Times New Roman"/>
              </a:rPr>
              <a:t>:</a:t>
            </a:r>
            <a:r>
              <a:rPr lang="ru-RU" b="1" dirty="0">
                <a:latin typeface="Times New Roman"/>
                <a:cs typeface="Times New Roman"/>
              </a:rPr>
              <a:t> к.т.н., доцент ВШ КЦТ Зинкевич Алексей Владимирович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8" y="54292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06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0490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6456" y="1340768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Чешир\ПОЛИТЕН-ФОТО\Герб ТОГУ бел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16632"/>
            <a:ext cx="995580" cy="11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143241" y="258145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ТИХООКЕАНСКИЙ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ГОСУДАРСТВЕННЫЙ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УНИВЕРСИТЕТ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01472" y="626097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C0D0E0-EA8E-466B-A3D0-EEECE5447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010275-A31C-4E52-AC3D-34AA4B085252}"/>
              </a:ext>
            </a:extLst>
          </p:cNvPr>
          <p:cNvPicPr/>
          <p:nvPr/>
        </p:nvPicPr>
        <p:blipFill rotWithShape="1">
          <a:blip r:embed="rId3"/>
          <a:srcRect l="12553" t="18110" r="9519" b="13613"/>
          <a:stretch/>
        </p:blipFill>
        <p:spPr>
          <a:xfrm>
            <a:off x="1146460" y="941452"/>
            <a:ext cx="4104456" cy="402170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ABF0BDA-9044-4DB2-9341-98D6956C3756}"/>
              </a:ext>
            </a:extLst>
          </p:cNvPr>
          <p:cNvPicPr/>
          <p:nvPr/>
        </p:nvPicPr>
        <p:blipFill rotWithShape="1">
          <a:blip r:embed="rId4"/>
          <a:srcRect l="30792" b="19994"/>
          <a:stretch/>
        </p:blipFill>
        <p:spPr>
          <a:xfrm>
            <a:off x="5409358" y="941452"/>
            <a:ext cx="4440186" cy="4021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48D3A2-D63F-4572-B39A-BAC80491CB21}"/>
              </a:ext>
            </a:extLst>
          </p:cNvPr>
          <p:cNvSpPr txBox="1"/>
          <p:nvPr/>
        </p:nvSpPr>
        <p:spPr>
          <a:xfrm>
            <a:off x="1544316" y="5005910"/>
            <a:ext cx="30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10. Результат тестовой печати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42928-5B5D-41CB-912F-50FE754841BF}"/>
              </a:ext>
            </a:extLst>
          </p:cNvPr>
          <p:cNvSpPr txBox="1"/>
          <p:nvPr/>
        </p:nvSpPr>
        <p:spPr>
          <a:xfrm>
            <a:off x="6360373" y="4971981"/>
            <a:ext cx="30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11. Вид 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принтера в работе</a:t>
            </a:r>
          </a:p>
        </p:txBody>
      </p:sp>
    </p:spTree>
    <p:extLst>
      <p:ext uri="{BB962C8B-B14F-4D97-AF65-F5344CB8AC3E}">
        <p14:creationId xmlns:p14="http://schemas.microsoft.com/office/powerpoint/2010/main" val="114587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0490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6456" y="1340768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Чешир\ПОЛИТЕН-ФОТО\Герб ТОГУ бел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16632"/>
            <a:ext cx="995580" cy="11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143241" y="258145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ТИХООКЕАНСКИЙ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ГОСУДАРСТВЕННЫЙ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УНИВЕРСИТЕТ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01472" y="62609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0F971-64A0-45D3-B245-B9D1E426358D}"/>
              </a:ext>
            </a:extLst>
          </p:cNvPr>
          <p:cNvSpPr txBox="1"/>
          <p:nvPr/>
        </p:nvSpPr>
        <p:spPr>
          <a:xfrm>
            <a:off x="-1023664" y="94763"/>
            <a:ext cx="864436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b="1" dirty="0">
                <a:latin typeface="Times New Roman"/>
                <a:cs typeface="Times New Roman"/>
              </a:rPr>
              <a:t>        </a:t>
            </a:r>
            <a:endParaRPr lang="ru-RU" sz="3200" dirty="0"/>
          </a:p>
          <a:p>
            <a:pPr algn="ctr"/>
            <a:r>
              <a:rPr lang="ru-RU" sz="3200" b="1" dirty="0">
                <a:latin typeface="Times New Roman"/>
                <a:ea typeface="+mn-lt"/>
                <a:cs typeface="Times New Roman"/>
              </a:rPr>
              <a:t>Цель работы: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F6FF3-9449-4998-A00F-494F0F1F998A}"/>
              </a:ext>
            </a:extLst>
          </p:cNvPr>
          <p:cNvSpPr txBox="1"/>
          <p:nvPr/>
        </p:nvSpPr>
        <p:spPr>
          <a:xfrm>
            <a:off x="1522052" y="1590917"/>
            <a:ext cx="8383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61963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систему автоматизированного управления строительной 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печатью.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49FE4-3C13-4FB2-BBF1-460D99E1E1DC}"/>
              </a:ext>
            </a:extLst>
          </p:cNvPr>
          <p:cNvSpPr txBox="1"/>
          <p:nvPr/>
        </p:nvSpPr>
        <p:spPr>
          <a:xfrm>
            <a:off x="-879648" y="2335483"/>
            <a:ext cx="864436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b="1" dirty="0">
                <a:latin typeface="Times New Roman"/>
                <a:cs typeface="Times New Roman"/>
              </a:rPr>
              <a:t>        </a:t>
            </a:r>
            <a:endParaRPr lang="ru-RU" sz="3200" dirty="0"/>
          </a:p>
          <a:p>
            <a:pPr algn="ctr"/>
            <a:r>
              <a:rPr lang="ru-RU" sz="3200" b="1" dirty="0">
                <a:latin typeface="Times New Roman"/>
                <a:ea typeface="+mn-lt"/>
                <a:cs typeface="Times New Roman"/>
              </a:rPr>
              <a:t>Задачи работы: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E7E29-83F5-4312-B32C-6C660F881D72}"/>
              </a:ext>
            </a:extLst>
          </p:cNvPr>
          <p:cNvSpPr txBox="1"/>
          <p:nvPr/>
        </p:nvSpPr>
        <p:spPr>
          <a:xfrm>
            <a:off x="1522052" y="3696141"/>
            <a:ext cx="83839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существующих решений и технологий в сфере строительной 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печати</a:t>
            </a:r>
          </a:p>
          <a:p>
            <a:pPr marL="457200" indent="-457200">
              <a:buAutoNum type="arabicParenR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системы управления 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принтером</a:t>
            </a:r>
          </a:p>
          <a:p>
            <a:pPr marL="457200" indent="-457200">
              <a:buAutoNum type="arabicParenR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программно-аппаратного комплекса и тестирование</a:t>
            </a:r>
          </a:p>
          <a:p>
            <a:pPr marL="457200" indent="-457200">
              <a:buAutoNum type="arabicParenR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8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0490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6456" y="1340768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Чешир\ПОЛИТЕН-ФОТО\Герб ТОГУ бел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16632"/>
            <a:ext cx="995580" cy="11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143241" y="258145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ТИХООКЕАНСКИЙ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ГОСУДАРСТВЕННЫЙ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УНИВЕРСИТЕТ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01472" y="62609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E7E29-83F5-4312-B32C-6C660F881D72}"/>
              </a:ext>
            </a:extLst>
          </p:cNvPr>
          <p:cNvSpPr txBox="1"/>
          <p:nvPr/>
        </p:nvSpPr>
        <p:spPr>
          <a:xfrm>
            <a:off x="3512840" y="6076311"/>
            <a:ext cx="83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 Начальный вид 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принтера</a:t>
            </a:r>
          </a:p>
        </p:txBody>
      </p:sp>
      <p:pic>
        <p:nvPicPr>
          <p:cNvPr id="17" name="Объект 9">
            <a:extLst>
              <a:ext uri="{FF2B5EF4-FFF2-40B4-BE49-F238E27FC236}">
                <a16:creationId xmlns:a16="http://schemas.microsoft.com/office/drawing/2014/main" id="{A78A6349-CB05-43CD-8B38-0192876B6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"/>
          <a:stretch/>
        </p:blipFill>
        <p:spPr>
          <a:xfrm>
            <a:off x="2360712" y="320551"/>
            <a:ext cx="6120680" cy="5720231"/>
          </a:xfrm>
        </p:spPr>
      </p:pic>
    </p:spTree>
    <p:extLst>
      <p:ext uri="{BB962C8B-B14F-4D97-AF65-F5344CB8AC3E}">
        <p14:creationId xmlns:p14="http://schemas.microsoft.com/office/powerpoint/2010/main" val="86981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0490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6456" y="1340768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Чешир\ПОЛИТЕН-ФОТО\Герб ТОГУ бел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16632"/>
            <a:ext cx="995580" cy="11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143241" y="258145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ТИХООКЕАНСКИЙ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ГОСУДАРСТВЕННЫЙ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УНИВЕРСИТЕТ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01472" y="62609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E7E29-83F5-4312-B32C-6C660F881D72}"/>
              </a:ext>
            </a:extLst>
          </p:cNvPr>
          <p:cNvSpPr txBox="1"/>
          <p:nvPr/>
        </p:nvSpPr>
        <p:spPr>
          <a:xfrm>
            <a:off x="2936776" y="5799021"/>
            <a:ext cx="83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 Схема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“Master-Slave”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69A516AD-C5B2-4150-A791-C726A9FE9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09" y="1142428"/>
            <a:ext cx="8686635" cy="4573144"/>
          </a:xfrm>
        </p:spPr>
      </p:pic>
    </p:spTree>
    <p:extLst>
      <p:ext uri="{BB962C8B-B14F-4D97-AF65-F5344CB8AC3E}">
        <p14:creationId xmlns:p14="http://schemas.microsoft.com/office/powerpoint/2010/main" val="99883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0490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6456" y="1340768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Чешир\ПОЛИТЕН-ФОТО\Герб ТОГУ бел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16632"/>
            <a:ext cx="995580" cy="11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143241" y="258145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ТИХООКЕАНСКИЙ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ГОСУДАРСТВЕННЫЙ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УНИВЕРСИТЕТ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01472" y="62609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E7E29-83F5-4312-B32C-6C660F881D72}"/>
              </a:ext>
            </a:extLst>
          </p:cNvPr>
          <p:cNvSpPr txBox="1"/>
          <p:nvPr/>
        </p:nvSpPr>
        <p:spPr>
          <a:xfrm>
            <a:off x="3224808" y="6488668"/>
            <a:ext cx="83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 Принципиальная схема узла управления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65E55F-F506-4183-8C68-C11643957210}"/>
              </a:ext>
            </a:extLst>
          </p:cNvPr>
          <p:cNvPicPr/>
          <p:nvPr/>
        </p:nvPicPr>
        <p:blipFill rotWithShape="1">
          <a:blip r:embed="rId3"/>
          <a:srcRect l="5809" t="2186" r="4900" b="21945"/>
          <a:stretch/>
        </p:blipFill>
        <p:spPr>
          <a:xfrm>
            <a:off x="2179959" y="102074"/>
            <a:ext cx="6464253" cy="29734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06C71C-D038-4A80-AF9F-E9F042A2F6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59" y="3460436"/>
            <a:ext cx="6912348" cy="30399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EF07F8-A40E-4DCC-8B35-31C84B032220}"/>
              </a:ext>
            </a:extLst>
          </p:cNvPr>
          <p:cNvSpPr txBox="1"/>
          <p:nvPr/>
        </p:nvSpPr>
        <p:spPr>
          <a:xfrm>
            <a:off x="3656856" y="3028233"/>
            <a:ext cx="83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2. Вид на узел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408744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0490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6456" y="1340768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Чешир\ПОЛИТЕН-ФОТО\Герб ТОГУ бел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16632"/>
            <a:ext cx="995580" cy="11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143241" y="258145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ТИХООКЕАНСКИЙ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ГОСУДАРСТВЕННЫЙ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УНИВЕРСИТЕТ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01472" y="62609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E7E29-83F5-4312-B32C-6C660F881D72}"/>
              </a:ext>
            </a:extLst>
          </p:cNvPr>
          <p:cNvSpPr txBox="1"/>
          <p:nvPr/>
        </p:nvSpPr>
        <p:spPr>
          <a:xfrm>
            <a:off x="2936776" y="6464364"/>
            <a:ext cx="83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6. Принципиальная схема цепи для опоры принтера</a:t>
            </a:r>
          </a:p>
        </p:txBody>
      </p:sp>
      <p:pic>
        <p:nvPicPr>
          <p:cNvPr id="12" name="Объект 4">
            <a:extLst>
              <a:ext uri="{FF2B5EF4-FFF2-40B4-BE49-F238E27FC236}">
                <a16:creationId xmlns:a16="http://schemas.microsoft.com/office/drawing/2014/main" id="{85A712EA-280D-48B7-8D5C-E82DB494F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0" r="3674" b="15085"/>
          <a:stretch/>
        </p:blipFill>
        <p:spPr>
          <a:xfrm>
            <a:off x="1817696" y="89543"/>
            <a:ext cx="3135304" cy="2594812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1261E6-FA6B-48DE-B031-92FA3E9FB9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0399" b="20116"/>
          <a:stretch/>
        </p:blipFill>
        <p:spPr>
          <a:xfrm>
            <a:off x="7038385" y="116632"/>
            <a:ext cx="2464773" cy="25948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B21F6D-E71D-4778-A80D-2D243E9C0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07" y="3334714"/>
            <a:ext cx="5595434" cy="31296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478199-F3CB-4937-9006-2E3B921C7BF6}"/>
              </a:ext>
            </a:extLst>
          </p:cNvPr>
          <p:cNvSpPr txBox="1"/>
          <p:nvPr/>
        </p:nvSpPr>
        <p:spPr>
          <a:xfrm>
            <a:off x="1568624" y="2673785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4. Монтажный бокс с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7C19F-0509-46BB-97EA-8DA11063B982}"/>
              </a:ext>
            </a:extLst>
          </p:cNvPr>
          <p:cNvSpPr txBox="1"/>
          <p:nvPr/>
        </p:nvSpPr>
        <p:spPr>
          <a:xfrm>
            <a:off x="6609184" y="2674172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Датчик Холла на однофазном двигателе</a:t>
            </a:r>
          </a:p>
        </p:txBody>
      </p:sp>
    </p:spTree>
    <p:extLst>
      <p:ext uri="{BB962C8B-B14F-4D97-AF65-F5344CB8AC3E}">
        <p14:creationId xmlns:p14="http://schemas.microsoft.com/office/powerpoint/2010/main" val="188749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0490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6456" y="1340768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Чешир\ПОЛИТЕН-ФОТО\Герб ТОГУ бел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16632"/>
            <a:ext cx="995580" cy="11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143241" y="258145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ТИХООКЕАНСКИЙ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ГОСУДАРСТВЕННЫЙ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УНИВЕРСИТЕТ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01472" y="62609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745FA-978D-41E0-86F0-D6665EF2A13D}"/>
              </a:ext>
            </a:extLst>
          </p:cNvPr>
          <p:cNvSpPr txBox="1"/>
          <p:nvPr/>
        </p:nvSpPr>
        <p:spPr>
          <a:xfrm>
            <a:off x="2864768" y="5947635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7. Блок-схема к программному обеспечению для центрального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4C644AA-3782-4BA8-BB53-9813DB47B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35" y="404664"/>
            <a:ext cx="7718510" cy="55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5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0490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6456" y="1340768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Чешир\ПОЛИТЕН-ФОТО\Герб ТОГУ бел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16632"/>
            <a:ext cx="995580" cy="11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143241" y="258145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ТИХООКЕАНСКИЙ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ГОСУДАРСТВЕННЫЙ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УНИВЕРСИТЕТ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01472" y="62609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C34A0D-076E-4AF6-AF0D-55967F644882}"/>
              </a:ext>
            </a:extLst>
          </p:cNvPr>
          <p:cNvSpPr txBox="1"/>
          <p:nvPr/>
        </p:nvSpPr>
        <p:spPr>
          <a:xfrm>
            <a:off x="1699644" y="5197593"/>
            <a:ext cx="30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8. Чтение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-кода с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карты</a:t>
            </a:r>
          </a:p>
        </p:txBody>
      </p:sp>
      <p:pic>
        <p:nvPicPr>
          <p:cNvPr id="19" name="Объект 4">
            <a:extLst>
              <a:ext uri="{FF2B5EF4-FFF2-40B4-BE49-F238E27FC236}">
                <a16:creationId xmlns:a16="http://schemas.microsoft.com/office/drawing/2014/main" id="{C175EF7F-70B8-4A02-A36B-FB827442C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77554"/>
            <a:ext cx="4199356" cy="4907858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0220D1-ED87-47B7-A5A1-4628A7BD4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76" y="205166"/>
            <a:ext cx="1964500" cy="49924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0745FA-978D-41E0-86F0-D6665EF2A13D}"/>
              </a:ext>
            </a:extLst>
          </p:cNvPr>
          <p:cNvSpPr txBox="1"/>
          <p:nvPr/>
        </p:nvSpPr>
        <p:spPr>
          <a:xfrm>
            <a:off x="6537176" y="5204181"/>
            <a:ext cx="305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9. Тестовый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66463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0490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6456" y="1340768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Чешир\ПОЛИТЕН-ФОТО\Герб ТОГУ бел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16632"/>
            <a:ext cx="995580" cy="11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143241" y="258145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ТИХООКЕАНСКИЙ 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ГОСУДАРСТВЕННЫЙ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AGOptCyrillic" panose="020B7200000000000000" pitchFamily="34" charset="0"/>
              </a:rPr>
              <a:t>УНИВЕРСИТЕТ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01472" y="62609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ru-RU" dirty="0"/>
          </a:p>
        </p:txBody>
      </p:sp>
      <p:pic>
        <p:nvPicPr>
          <p:cNvPr id="13" name="IMG_0363">
            <a:hlinkClick r:id="" action="ppaction://media"/>
            <a:extLst>
              <a:ext uri="{FF2B5EF4-FFF2-40B4-BE49-F238E27FC236}">
                <a16:creationId xmlns:a16="http://schemas.microsoft.com/office/drawing/2014/main" id="{DFDF7F36-CBE7-4DFF-9696-92F442BE35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59" y="2132856"/>
            <a:ext cx="9891324" cy="2837435"/>
          </a:xfrm>
        </p:spPr>
      </p:pic>
    </p:spTree>
    <p:extLst>
      <p:ext uri="{BB962C8B-B14F-4D97-AF65-F5344CB8AC3E}">
        <p14:creationId xmlns:p14="http://schemas.microsoft.com/office/powerpoint/2010/main" val="128450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4585</TotalTime>
  <Words>274</Words>
  <Application>Microsoft Office PowerPoint</Application>
  <PresentationFormat>Лист A4 (210x297 мм)</PresentationFormat>
  <Paragraphs>75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AGOptCyrillic</vt:lpstr>
      <vt:lpstr>Arial</vt:lpstr>
      <vt:lpstr>Calibri</vt:lpstr>
      <vt:lpstr>Myriad Pro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Надежда С. Курдяева</dc:creator>
  <cp:lastModifiedBy>aliumar</cp:lastModifiedBy>
  <cp:revision>439</cp:revision>
  <dcterms:created xsi:type="dcterms:W3CDTF">2016-03-10T02:35:38Z</dcterms:created>
  <dcterms:modified xsi:type="dcterms:W3CDTF">2025-06-24T21:01:02Z</dcterms:modified>
</cp:coreProperties>
</file>